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Ex</a:t>
            </a:r>
            <a:r>
              <a:rPr lang="en-US" dirty="0"/>
              <a:t>. In C and C++, your build-time dependencies are simply header ﬁles, while at run time you require a binary to be present in the form of a dynamic-link library (DLL) or shared library (SO)</a:t>
            </a:r>
          </a:p>
          <a:p>
            <a:r>
              <a:rPr lang="en-US" dirty="0"/>
              <a:t>Managing dependency can be difficult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Build time dependencies and Run time dependencies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219200" y="2107277"/>
            <a:ext cx="4107541" cy="1245524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Build-time dependencies must be present when your application is compiled and linked (if necessary)</a:t>
            </a:r>
          </a:p>
          <a:p>
            <a:endParaRPr lang="en-US" sz="16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142079" y="2107277"/>
            <a:ext cx="4107543" cy="1245524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Runtime dependencies must be present when the application runs, performing its usual function</a:t>
            </a:r>
          </a:p>
        </p:txBody>
      </p:sp>
    </p:spTree>
    <p:extLst>
      <p:ext uri="{BB962C8B-B14F-4D97-AF65-F5344CB8AC3E}">
        <p14:creationId xmlns:p14="http://schemas.microsoft.com/office/powerpoint/2010/main" val="1031987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What is </a:t>
            </a:r>
            <a:r>
              <a:rPr lang="en-IN" dirty="0" smtClean="0"/>
              <a:t>component</a:t>
            </a:r>
          </a:p>
          <a:p>
            <a:r>
              <a:rPr lang="en-US" dirty="0"/>
              <a:t>Best Practices for component based design </a:t>
            </a:r>
          </a:p>
          <a:p>
            <a:r>
              <a:rPr lang="en-US" dirty="0" smtClean="0"/>
              <a:t>Overview of Dependencies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 smtClean="0"/>
              <a:t>Dependencies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This is a overloaded term in software</a:t>
            </a:r>
          </a:p>
          <a:p>
            <a:r>
              <a:rPr lang="en-US" dirty="0"/>
              <a:t>Components, mean a reasonably large-scale code structure within an application, with a well-deﬁned API, that could potentially be swapped out for another implementation</a:t>
            </a:r>
          </a:p>
          <a:p>
            <a:r>
              <a:rPr lang="en-US" dirty="0"/>
              <a:t>A component-based software system is distinguished by the fact that the codebase is divided into discrete pieces that provide behavior through well-deﬁned, limited interactions with other components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smtClean="0"/>
              <a:t>component?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05199"/>
          </a:xfrm>
        </p:spPr>
        <p:txBody>
          <a:bodyPr>
            <a:normAutofit/>
          </a:bodyPr>
          <a:lstStyle/>
          <a:p>
            <a:r>
              <a:rPr lang="en-US" dirty="0"/>
              <a:t>Components also refer as “modules” </a:t>
            </a:r>
          </a:p>
          <a:p>
            <a:r>
              <a:rPr lang="en-US" dirty="0"/>
              <a:t>In Windows, a component is normally packaged as a DLL</a:t>
            </a:r>
          </a:p>
          <a:p>
            <a:r>
              <a:rPr lang="en-US" dirty="0"/>
              <a:t>In UNIX, it may be packaged as an SO (Shared object) ﬁle </a:t>
            </a:r>
          </a:p>
          <a:p>
            <a:r>
              <a:rPr lang="en-US" dirty="0"/>
              <a:t>In the Java world, it is probably a JAR ﬁle</a:t>
            </a:r>
          </a:p>
          <a:p>
            <a:r>
              <a:rPr lang="en-US" dirty="0"/>
              <a:t>Benefits of component-based design</a:t>
            </a:r>
          </a:p>
          <a:p>
            <a:r>
              <a:rPr lang="en-US" dirty="0"/>
              <a:t>encouraging reuse and good architectural properties such as loose coupling</a:t>
            </a:r>
          </a:p>
          <a:p>
            <a:r>
              <a:rPr lang="en-US" dirty="0"/>
              <a:t>It is one of the most efﬁcient ways for large teams of developers to collaborate  </a:t>
            </a:r>
          </a:p>
          <a:p>
            <a:r>
              <a:rPr lang="en-US" dirty="0"/>
              <a:t>Lets understand how to create and manage build systems for component-based applications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What is component</a:t>
            </a:r>
            <a:r>
              <a:rPr lang="en-US" dirty="0" smtClean="0"/>
              <a:t>? Contd..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910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In large system, components form a series of dependencies, which in turn depend on external libraries</a:t>
            </a:r>
          </a:p>
          <a:p>
            <a:r>
              <a:rPr lang="en-US" dirty="0"/>
              <a:t>Each component may have several release branches</a:t>
            </a:r>
          </a:p>
          <a:p>
            <a:r>
              <a:rPr lang="en-US" dirty="0"/>
              <a:t>So, we have heard of projects where it takes months </a:t>
            </a:r>
          </a:p>
          <a:p>
            <a:pPr lvl="1"/>
            <a:r>
              <a:rPr lang="en-US" dirty="0"/>
              <a:t>finding good versions of each of these components </a:t>
            </a:r>
          </a:p>
          <a:p>
            <a:pPr lvl="1"/>
            <a:r>
              <a:rPr lang="en-US" dirty="0"/>
              <a:t>that can be assembled into a system which even compiles is an extremely difﬁcult process</a:t>
            </a:r>
          </a:p>
          <a:p>
            <a:r>
              <a:rPr lang="en-US" dirty="0"/>
              <a:t>Which results into ages to just release the system </a:t>
            </a:r>
          </a:p>
          <a:p>
            <a:r>
              <a:rPr lang="en-US" dirty="0"/>
              <a:t>To overcome this we need to follow the best practices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Challenges of component based design</a:t>
            </a:r>
          </a:p>
        </p:txBody>
      </p:sp>
    </p:spTree>
    <p:extLst>
      <p:ext uri="{BB962C8B-B14F-4D97-AF65-F5344CB8AC3E}">
        <p14:creationId xmlns:p14="http://schemas.microsoft.com/office/powerpoint/2010/main" val="936290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76799"/>
          </a:xfrm>
        </p:spPr>
        <p:txBody>
          <a:bodyPr>
            <a:normAutofit/>
          </a:bodyPr>
          <a:lstStyle/>
          <a:p>
            <a:r>
              <a:rPr lang="en-US" dirty="0"/>
              <a:t>During development, teams continue an implementation of features, and sometimes need to make major architectural changes</a:t>
            </a:r>
          </a:p>
          <a:p>
            <a:r>
              <a:rPr lang="en-US" dirty="0"/>
              <a:t>In such cases the application cant be released, although it will still pass the commit stage of continuous integration</a:t>
            </a:r>
          </a:p>
          <a:p>
            <a:r>
              <a:rPr lang="en-US" dirty="0"/>
              <a:t>Usually, before release, teams will stop developing new functionality and focuses only on bug ﬁxing </a:t>
            </a:r>
          </a:p>
          <a:p>
            <a:r>
              <a:rPr lang="en-US" dirty="0"/>
              <a:t>When the application is released, a release branch is created in version control, and new development begins again</a:t>
            </a:r>
          </a:p>
          <a:p>
            <a:r>
              <a:rPr lang="en-US" dirty="0"/>
              <a:t>However, this process generally results in weeks or months between releases </a:t>
            </a:r>
          </a:p>
          <a:p>
            <a:r>
              <a:rPr lang="en-US" dirty="0"/>
              <a:t>The aim of continuous delivery is for the application to always be in a releasable state </a:t>
            </a:r>
          </a:p>
          <a:p>
            <a:r>
              <a:rPr lang="en-US" dirty="0"/>
              <a:t>How can we achieve this?</a:t>
            </a:r>
          </a:p>
          <a:p>
            <a:endParaRPr lang="en-US" dirty="0" smtClean="0"/>
          </a:p>
          <a:p>
            <a:r>
              <a:rPr lang="en-US" dirty="0" smtClean="0"/>
              <a:t>One </a:t>
            </a:r>
            <a:r>
              <a:rPr lang="en-US" dirty="0"/>
              <a:t>approach is to create branches in version control that are merged when work is complete, so that mainline is always releasable (feature workflow)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Keeping Your Application Releasable</a:t>
            </a:r>
          </a:p>
        </p:txBody>
      </p:sp>
    </p:spTree>
    <p:extLst>
      <p:ext uri="{BB962C8B-B14F-4D97-AF65-F5344CB8AC3E}">
        <p14:creationId xmlns:p14="http://schemas.microsoft.com/office/powerpoint/2010/main" val="619475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Hide new functionality until it is </a:t>
            </a:r>
            <a:r>
              <a:rPr lang="en-US" dirty="0" smtClean="0"/>
              <a:t>ﬁnished</a:t>
            </a:r>
            <a:endParaRPr lang="en-US" dirty="0"/>
          </a:p>
          <a:p>
            <a:pPr lvl="1"/>
            <a:r>
              <a:rPr lang="en-US" dirty="0"/>
              <a:t>problem with continuous deployment of applications is that a feature, or a set of features, can take a long time to develop which might prevent it being released</a:t>
            </a:r>
          </a:p>
          <a:p>
            <a:pPr lvl="1"/>
            <a:r>
              <a:rPr lang="en-US" dirty="0"/>
              <a:t>One solution is to put in the new features, but make them inaccessible to </a:t>
            </a:r>
            <a:r>
              <a:rPr lang="en-US" dirty="0" smtClean="0"/>
              <a:t>users</a:t>
            </a:r>
          </a:p>
          <a:p>
            <a:pPr lvl="1"/>
            <a:endParaRPr lang="en-US" dirty="0"/>
          </a:p>
          <a:p>
            <a:r>
              <a:rPr lang="en-US" dirty="0"/>
              <a:t>Make all changes incrementally as a series of small changes, each of </a:t>
            </a:r>
            <a:r>
              <a:rPr lang="en-US" dirty="0" smtClean="0"/>
              <a:t>which </a:t>
            </a:r>
            <a:r>
              <a:rPr lang="en-US" dirty="0"/>
              <a:t>is releasable</a:t>
            </a:r>
          </a:p>
          <a:p>
            <a:pPr lvl="1"/>
            <a:r>
              <a:rPr lang="en-US" dirty="0"/>
              <a:t>Here, analysis plays an important to make large changes as a series of small </a:t>
            </a:r>
            <a:r>
              <a:rPr lang="en-US" dirty="0" smtClean="0"/>
              <a:t>changes</a:t>
            </a:r>
          </a:p>
          <a:p>
            <a:pPr lvl="1"/>
            <a:endParaRPr lang="en-US" dirty="0"/>
          </a:p>
          <a:p>
            <a:r>
              <a:rPr lang="en-US" dirty="0"/>
              <a:t>Use branch by abstraction to make large-scale changes to the codebase </a:t>
            </a:r>
          </a:p>
          <a:p>
            <a:pPr lvl="1"/>
            <a:r>
              <a:rPr lang="en-US" dirty="0"/>
              <a:t>to make a large-scale change to an application</a:t>
            </a:r>
          </a:p>
          <a:p>
            <a:pPr lvl="1"/>
            <a:r>
              <a:rPr lang="en-US" dirty="0"/>
              <a:t>Instead of branching, an abstraction layer is created over the piece to be changed</a:t>
            </a:r>
          </a:p>
          <a:p>
            <a:pPr lvl="1"/>
            <a:r>
              <a:rPr lang="en-US" dirty="0"/>
              <a:t>A new implementation is then created in parallel with the existing implementation</a:t>
            </a:r>
          </a:p>
          <a:p>
            <a:pPr lvl="1"/>
            <a:r>
              <a:rPr lang="en-US" dirty="0"/>
              <a:t>Once it is complete, the original implementation and (optionally) the abstraction layer are removed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Strategies </a:t>
            </a:r>
            <a:r>
              <a:rPr lang="en-US" dirty="0"/>
              <a:t>to </a:t>
            </a:r>
            <a:r>
              <a:rPr lang="en-US" dirty="0" smtClean="0"/>
              <a:t>keep </a:t>
            </a:r>
            <a:r>
              <a:rPr lang="en-US" dirty="0"/>
              <a:t>your application releasable </a:t>
            </a:r>
            <a:r>
              <a:rPr lang="en-US" dirty="0" smtClean="0"/>
              <a:t>during 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598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895599"/>
          </a:xfrm>
        </p:spPr>
        <p:txBody>
          <a:bodyPr/>
          <a:lstStyle/>
          <a:p>
            <a:r>
              <a:rPr lang="en-US" dirty="0"/>
              <a:t>A dependency occurs whenever one piece of software depends upon another in order to build or run</a:t>
            </a:r>
          </a:p>
          <a:p>
            <a:r>
              <a:rPr lang="en-US" dirty="0"/>
              <a:t>In most trivial of applications, there will be some dependencies</a:t>
            </a:r>
          </a:p>
          <a:p>
            <a:r>
              <a:rPr lang="en-US" dirty="0"/>
              <a:t>Most software applications have, a dependency on their host operating environment</a:t>
            </a:r>
          </a:p>
          <a:p>
            <a:r>
              <a:rPr lang="en-US" dirty="0"/>
              <a:t>Like Java applications depend on the JVM which provides an implementation of the Java SE API, .NET applications on the CLR, Rails applications on Ruby and the Rails framework, C applications on the C standard library etc.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Overview of </a:t>
            </a:r>
            <a:r>
              <a:rPr lang="en-US" dirty="0"/>
              <a:t>Dependencies </a:t>
            </a:r>
          </a:p>
        </p:txBody>
      </p:sp>
    </p:spTree>
    <p:extLst>
      <p:ext uri="{BB962C8B-B14F-4D97-AF65-F5344CB8AC3E}">
        <p14:creationId xmlns:p14="http://schemas.microsoft.com/office/powerpoint/2010/main" val="2440365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029199"/>
          </a:xfrm>
        </p:spPr>
        <p:txBody>
          <a:bodyPr>
            <a:normAutofit/>
          </a:bodyPr>
          <a:lstStyle/>
          <a:p>
            <a:r>
              <a:rPr lang="en-US" dirty="0"/>
              <a:t>Build time dependencies and Run time dependencies</a:t>
            </a:r>
          </a:p>
          <a:p>
            <a:r>
              <a:rPr lang="en-US" dirty="0"/>
              <a:t>Libraries and </a:t>
            </a:r>
            <a:r>
              <a:rPr lang="en-US" dirty="0" smtClean="0"/>
              <a:t>components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This </a:t>
            </a:r>
            <a:r>
              <a:rPr lang="en-US" dirty="0"/>
              <a:t>distinction is important because when designing a build process, there are more things to consider when dealing with components than libraries. </a:t>
            </a:r>
          </a:p>
          <a:p>
            <a:pPr lvl="1"/>
            <a:r>
              <a:rPr lang="en-US" dirty="0"/>
              <a:t>For example, do you compile your entire application in a single step, or compile each component independently when it changes? How do you manage dependencies between components, avoiding circular dependencies?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Types </a:t>
            </a:r>
            <a:r>
              <a:rPr lang="en-US" dirty="0"/>
              <a:t>of Dependencies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342751" y="2438400"/>
            <a:ext cx="9189975" cy="2024744"/>
            <a:chOff x="1335315" y="2394856"/>
            <a:chExt cx="9189975" cy="2177143"/>
          </a:xfrm>
        </p:grpSpPr>
        <p:sp>
          <p:nvSpPr>
            <p:cNvPr id="5" name="Rounded Rectangle 4"/>
            <p:cNvSpPr/>
            <p:nvPr/>
          </p:nvSpPr>
          <p:spPr>
            <a:xfrm>
              <a:off x="1335315" y="2830284"/>
              <a:ext cx="4107541" cy="1741715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Software packages that your team does not control, other than choosing which to </a:t>
              </a:r>
              <a:r>
                <a:rPr lang="en-US" sz="1600" dirty="0" smtClean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use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 smtClean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Libraries </a:t>
              </a:r>
              <a:r>
                <a:rPr lang="en-US" sz="1600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are Usually updated </a:t>
              </a:r>
              <a:r>
                <a:rPr lang="en-US" sz="1600" dirty="0" smtClean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rarely</a:t>
              </a:r>
              <a:endParaRPr lang="en-US" sz="16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417747" y="2830284"/>
              <a:ext cx="4107543" cy="1741715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Pieces of software that your application depends upon, but which are also developed by your team, or other teams in your organization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 smtClean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Components </a:t>
              </a:r>
              <a:r>
                <a:rPr lang="en-US" sz="1600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are usually updated frequently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1335316" y="2394856"/>
              <a:ext cx="4107540" cy="435428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latin typeface="Helvetica" panose="020B0604020202020204" pitchFamily="34" charset="0"/>
                  <a:cs typeface="Helvetica" panose="020B0604020202020204" pitchFamily="34" charset="0"/>
                </a:rPr>
                <a:t>Libraries</a:t>
              </a:r>
              <a:endParaRPr lang="en-US"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417747" y="2394857"/>
              <a:ext cx="4107543" cy="435427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latin typeface="Helvetica" panose="020B0604020202020204" pitchFamily="34" charset="0"/>
                  <a:cs typeface="Helvetica" panose="020B0604020202020204" pitchFamily="34" charset="0"/>
                </a:rPr>
                <a:t>Components</a:t>
              </a:r>
              <a:endParaRPr lang="en-US"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0325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20</TotalTime>
  <Words>866</Words>
  <Application>Microsoft Office PowerPoint</Application>
  <PresentationFormat>Widescreen</PresentationFormat>
  <Paragraphs>97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DevOps</vt:lpstr>
      <vt:lpstr>Agenda</vt:lpstr>
      <vt:lpstr>Component</vt:lpstr>
      <vt:lpstr>Component</vt:lpstr>
      <vt:lpstr>Component</vt:lpstr>
      <vt:lpstr>Component</vt:lpstr>
      <vt:lpstr>Component</vt:lpstr>
      <vt:lpstr>Dependencies</vt:lpstr>
      <vt:lpstr>Dependencies</vt:lpstr>
      <vt:lpstr>Dependencies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DevOps</dc:title>
  <dc:creator>Sonika Rathi</dc:creator>
  <cp:lastModifiedBy>Sonika Rathi</cp:lastModifiedBy>
  <cp:revision>3</cp:revision>
  <dcterms:created xsi:type="dcterms:W3CDTF">2019-03-26T19:48:44Z</dcterms:created>
  <dcterms:modified xsi:type="dcterms:W3CDTF">2019-03-26T20:09:08Z</dcterms:modified>
</cp:coreProperties>
</file>

<file path=docProps/thumbnail.jpeg>
</file>